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9" r:id="rId3"/>
    <p:sldId id="348" r:id="rId4"/>
    <p:sldId id="341" r:id="rId5"/>
    <p:sldId id="340" r:id="rId6"/>
    <p:sldId id="342" r:id="rId7"/>
    <p:sldId id="344" r:id="rId8"/>
    <p:sldId id="345" r:id="rId9"/>
    <p:sldId id="346" r:id="rId10"/>
    <p:sldId id="347" r:id="rId11"/>
    <p:sldId id="343" r:id="rId12"/>
  </p:sldIdLst>
  <p:sldSz cx="12192000" cy="6858000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S PGothic" panose="020B0600070205080204" pitchFamily="34" charset="-128"/>
      <p:regular r:id="rId23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48"/>
            <p14:sldId id="341"/>
            <p14:sldId id="340"/>
            <p14:sldId id="342"/>
            <p14:sldId id="344"/>
            <p14:sldId id="345"/>
            <p14:sldId id="346"/>
            <p14:sldId id="347"/>
            <p14:sldId id="343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356"/>
    <a:srgbClr val="BCCF02"/>
    <a:srgbClr val="9FD6FF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10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RNN</a:t>
            </a: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Transformer</a:t>
            </a:r>
            <a:br>
              <a:rPr lang="de-DE" dirty="0" smtClean="0"/>
            </a:br>
            <a:r>
              <a:rPr lang="de-DE" b="0" dirty="0" smtClean="0"/>
              <a:t>Attention </a:t>
            </a:r>
            <a:r>
              <a:rPr lang="de-DE" b="0" dirty="0" err="1" smtClean="0"/>
              <a:t>is</a:t>
            </a:r>
            <a:r>
              <a:rPr lang="de-DE" b="0" dirty="0" smtClean="0"/>
              <a:t> all </a:t>
            </a:r>
            <a:r>
              <a:rPr lang="de-DE" b="0" dirty="0" err="1" smtClean="0"/>
              <a:t>you</a:t>
            </a:r>
            <a:r>
              <a:rPr lang="de-DE" b="0" dirty="0" smtClean="0"/>
              <a:t> </a:t>
            </a:r>
            <a:r>
              <a:rPr lang="de-DE" b="0" dirty="0" err="1" smtClean="0"/>
              <a:t>need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1012882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3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13.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smtClean="0"/>
              <a:t>RNN on IMDB!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9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09507" y="1221378"/>
            <a:ext cx="917216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Like VAE a 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b="1" dirty="0" smtClean="0"/>
              <a:t>generative </a:t>
            </a:r>
            <a:r>
              <a:rPr lang="de-DE" b="1" dirty="0" err="1" smtClean="0"/>
              <a:t>learning</a:t>
            </a:r>
            <a:r>
              <a:rPr lang="de-DE" b="1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, </a:t>
            </a:r>
            <a:r>
              <a:rPr lang="de-DE" dirty="0" err="1" smtClean="0"/>
              <a:t>hence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 </a:t>
            </a:r>
            <a:r>
              <a:rPr lang="de-DE" b="1" dirty="0" err="1" smtClean="0"/>
              <a:t>distribution</a:t>
            </a:r>
            <a:r>
              <a:rPr lang="de-DE" dirty="0" smtClean="0"/>
              <a:t> (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probability</a:t>
            </a:r>
            <a:r>
              <a:rPr lang="de-DE" dirty="0" smtClean="0"/>
              <a:t>)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sample </a:t>
            </a:r>
            <a:r>
              <a:rPr lang="de-DE" dirty="0" err="1" smtClean="0"/>
              <a:t>from</a:t>
            </a:r>
            <a:r>
              <a:rPr lang="de-DE" dirty="0" smtClean="0"/>
              <a:t> it. Training a GAN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b="1" dirty="0" err="1" smtClean="0"/>
              <a:t>completly</a:t>
            </a:r>
            <a:r>
              <a:rPr lang="de-DE" b="1" dirty="0" smtClean="0"/>
              <a:t> different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9" y="2499872"/>
            <a:ext cx="100584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43416"/>
            <a:ext cx="853822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Since</a:t>
            </a:r>
            <a:r>
              <a:rPr lang="de-DE" dirty="0" smtClean="0"/>
              <a:t> GAN </a:t>
            </a:r>
            <a:r>
              <a:rPr lang="de-DE" dirty="0" err="1" smtClean="0"/>
              <a:t>models</a:t>
            </a:r>
            <a:r>
              <a:rPr lang="de-DE" dirty="0" smtClean="0"/>
              <a:t> a </a:t>
            </a:r>
            <a:r>
              <a:rPr lang="de-DE" b="1" dirty="0" err="1" smtClean="0"/>
              <a:t>distribution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smtClean="0"/>
              <a:t>do </a:t>
            </a:r>
            <a:r>
              <a:rPr lang="de-DE" b="1" dirty="0" smtClean="0"/>
              <a:t>latent </a:t>
            </a:r>
            <a:r>
              <a:rPr lang="de-DE" b="1" dirty="0" err="1" smtClean="0"/>
              <a:t>space</a:t>
            </a:r>
            <a:r>
              <a:rPr lang="de-DE" b="1" dirty="0" smtClean="0"/>
              <a:t> </a:t>
            </a:r>
            <a:r>
              <a:rPr lang="de-DE" b="1" dirty="0" err="1" smtClean="0"/>
              <a:t>arithmetics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adding</a:t>
            </a:r>
            <a:r>
              <a:rPr lang="de-DE" dirty="0" smtClean="0"/>
              <a:t> </a:t>
            </a:r>
            <a:r>
              <a:rPr lang="de-DE" dirty="0" err="1" smtClean="0"/>
              <a:t>gausian</a:t>
            </a:r>
            <a:r>
              <a:rPr lang="de-DE" dirty="0" smtClean="0"/>
              <a:t> </a:t>
            </a:r>
            <a:r>
              <a:rPr lang="de-DE" dirty="0" err="1" smtClean="0"/>
              <a:t>distributions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sample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,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funny </a:t>
            </a:r>
            <a:r>
              <a:rPr lang="de-DE" dirty="0" err="1" smtClean="0"/>
              <a:t>results</a:t>
            </a:r>
            <a:r>
              <a:rPr lang="de-DE" dirty="0" smtClean="0"/>
              <a:t>. 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2396968"/>
            <a:ext cx="4982938" cy="2797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0"/>
            <a:ext cx="2985247" cy="298524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32" y="2690787"/>
            <a:ext cx="4572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366491" y="1543084"/>
            <a:ext cx="315940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do </a:t>
            </a:r>
            <a:r>
              <a:rPr lang="de-DE" b="1" dirty="0" smtClean="0"/>
              <a:t>style </a:t>
            </a:r>
            <a:r>
              <a:rPr lang="de-DE" b="1" dirty="0" err="1" smtClean="0"/>
              <a:t>transfer</a:t>
            </a:r>
            <a:r>
              <a:rPr lang="de-DE" dirty="0"/>
              <a:t>!</a:t>
            </a:r>
          </a:p>
        </p:txBody>
      </p:sp>
      <p:pic>
        <p:nvPicPr>
          <p:cNvPr id="3" name="Full House of Mustaches - Nick Offerman [deepfake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1966" y="2396969"/>
            <a:ext cx="5745096" cy="323161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625845" y="2055336"/>
            <a:ext cx="45573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Style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Ron Swanson (</a:t>
            </a:r>
            <a:r>
              <a:rPr lang="de-DE" dirty="0" err="1" smtClean="0"/>
              <a:t>Deepfakes</a:t>
            </a:r>
            <a:r>
              <a:rPr lang="de-DE" dirty="0"/>
              <a:t>)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8" y="2739358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12.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smtClean="0"/>
              <a:t>GAN!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50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Recurrent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1012882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6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BidirectionalRNN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1012882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Sequence</a:t>
            </a:r>
            <a:r>
              <a:rPr lang="de-DE" dirty="0"/>
              <a:t> </a:t>
            </a:r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1012882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Attention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1012882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140</Words>
  <Application>Microsoft Office PowerPoint</Application>
  <PresentationFormat>Breitbild</PresentationFormat>
  <Paragraphs>19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Open Sans</vt:lpstr>
      <vt:lpstr>Symbol</vt:lpstr>
      <vt:lpstr>Calibri</vt:lpstr>
      <vt:lpstr>MS PGothic</vt:lpstr>
      <vt:lpstr>TUD_2018_16zu9</vt:lpstr>
      <vt:lpstr>PowerPoint-Präsentation</vt:lpstr>
      <vt:lpstr>Generative Adversial Networks (GAN)</vt:lpstr>
      <vt:lpstr>Generative Adversial Networks (GAN)</vt:lpstr>
      <vt:lpstr>Generative Adversial Networks (GAN)</vt:lpstr>
      <vt:lpstr>12. Exercise Let‘s train our first GAN!  </vt:lpstr>
      <vt:lpstr>Recurrent Neural Networks</vt:lpstr>
      <vt:lpstr>BidirectionalRNN</vt:lpstr>
      <vt:lpstr>Sequence to Sequence Model</vt:lpstr>
      <vt:lpstr>Attention</vt:lpstr>
      <vt:lpstr>Transformer Attention is all you need</vt:lpstr>
      <vt:lpstr>13. Exercise Let‘s train our first RNN on IMDB!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436</cp:revision>
  <dcterms:created xsi:type="dcterms:W3CDTF">2018-06-15T09:17:35Z</dcterms:created>
  <dcterms:modified xsi:type="dcterms:W3CDTF">2020-10-18T23:15:16Z</dcterms:modified>
</cp:coreProperties>
</file>